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37463413" cy="21067713"/>
  <p:notesSz cx="6858000" cy="9144000"/>
  <p:defaultTextStyle>
    <a:defPPr>
      <a:defRPr lang="en-US"/>
    </a:defPPr>
    <a:lvl1pPr marL="0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1pPr>
    <a:lvl2pPr marL="1672300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2pPr>
    <a:lvl3pPr marL="3344601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3pPr>
    <a:lvl4pPr marL="5016901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4pPr>
    <a:lvl5pPr marL="6689202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5pPr>
    <a:lvl6pPr marL="8361502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6pPr>
    <a:lvl7pPr marL="10033803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7pPr>
    <a:lvl8pPr marL="11706103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8pPr>
    <a:lvl9pPr marL="13378404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6">
          <p15:clr>
            <a:srgbClr val="A4A3A4"/>
          </p15:clr>
        </p15:guide>
        <p15:guide id="2" pos="118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5F9C"/>
    <a:srgbClr val="FF4F4F"/>
    <a:srgbClr val="F83934"/>
    <a:srgbClr val="4E8F00"/>
    <a:srgbClr val="009AD5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524"/>
    <p:restoredTop sz="94886"/>
  </p:normalViewPr>
  <p:slideViewPr>
    <p:cSldViewPr snapToGrid="0" snapToObjects="1">
      <p:cViewPr varScale="1">
        <p:scale>
          <a:sx n="26" d="100"/>
          <a:sy n="26" d="100"/>
        </p:scale>
        <p:origin x="326" y="173"/>
      </p:cViewPr>
      <p:guideLst>
        <p:guide orient="horz" pos="6636"/>
        <p:guide pos="118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026BA-50E8-7644-BEF6-07CACBFB9997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A170F-69B8-B741-A099-15AE468EF2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209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1pPr>
    <a:lvl2pPr marL="1672300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2pPr>
    <a:lvl3pPr marL="3344601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3pPr>
    <a:lvl4pPr marL="5016901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4pPr>
    <a:lvl5pPr marL="6689202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5pPr>
    <a:lvl6pPr marL="8361502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6pPr>
    <a:lvl7pPr marL="10033803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7pPr>
    <a:lvl8pPr marL="11706103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8pPr>
    <a:lvl9pPr marL="13378404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Single sided</a:t>
            </a:r>
            <a:r>
              <a:rPr lang="en-US" baseline="0" dirty="0"/>
              <a:t> poster!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9A05F-9442-1B4B-8130-ABC0D5C3649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98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09756" y="6544648"/>
            <a:ext cx="31843901" cy="451590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19512" y="11938371"/>
            <a:ext cx="26224389" cy="538397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72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344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0169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689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361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033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706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37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592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85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1284548" y="2589575"/>
            <a:ext cx="34530082" cy="552247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74799" y="2589575"/>
            <a:ext cx="102985361" cy="5522471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06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063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9352" y="13537958"/>
            <a:ext cx="31843901" cy="4184282"/>
          </a:xfrm>
        </p:spPr>
        <p:txBody>
          <a:bodyPr anchor="t"/>
          <a:lstStyle>
            <a:lvl1pPr algn="l">
              <a:defRPr sz="14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9352" y="8929397"/>
            <a:ext cx="31843901" cy="4608561"/>
          </a:xfrm>
        </p:spPr>
        <p:txBody>
          <a:bodyPr anchor="b"/>
          <a:lstStyle>
            <a:lvl1pPr marL="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1pPr>
            <a:lvl2pPr marL="167230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2pPr>
            <a:lvl3pPr marL="3344601" indent="0">
              <a:buNone/>
              <a:defRPr sz="5900">
                <a:solidFill>
                  <a:schemeClr val="tx1">
                    <a:tint val="75000"/>
                  </a:schemeClr>
                </a:solidFill>
              </a:defRPr>
            </a:lvl3pPr>
            <a:lvl4pPr marL="5016901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4pPr>
            <a:lvl5pPr marL="6689202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5pPr>
            <a:lvl6pPr marL="8361502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6pPr>
            <a:lvl7pPr marL="10033803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7pPr>
            <a:lvl8pPr marL="11706103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8pPr>
            <a:lvl9pPr marL="13378404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273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74798" y="15103407"/>
            <a:ext cx="68754471" cy="42710887"/>
          </a:xfrm>
        </p:spPr>
        <p:txBody>
          <a:bodyPr/>
          <a:lstStyle>
            <a:lvl1pPr>
              <a:defRPr sz="10200"/>
            </a:lvl1pPr>
            <a:lvl2pPr>
              <a:defRPr sz="8800"/>
            </a:lvl2pPr>
            <a:lvl3pPr>
              <a:defRPr sz="73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053657" y="15103407"/>
            <a:ext cx="68760973" cy="42710887"/>
          </a:xfrm>
        </p:spPr>
        <p:txBody>
          <a:bodyPr/>
          <a:lstStyle>
            <a:lvl1pPr>
              <a:defRPr sz="10200"/>
            </a:lvl1pPr>
            <a:lvl2pPr>
              <a:defRPr sz="8800"/>
            </a:lvl2pPr>
            <a:lvl3pPr>
              <a:defRPr sz="73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82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3171" y="843685"/>
            <a:ext cx="33717072" cy="351128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3171" y="4715853"/>
            <a:ext cx="16552847" cy="1965343"/>
          </a:xfrm>
        </p:spPr>
        <p:txBody>
          <a:bodyPr anchor="b"/>
          <a:lstStyle>
            <a:lvl1pPr marL="0" indent="0">
              <a:buNone/>
              <a:defRPr sz="8800" b="1"/>
            </a:lvl1pPr>
            <a:lvl2pPr marL="1672300" indent="0">
              <a:buNone/>
              <a:defRPr sz="7300" b="1"/>
            </a:lvl2pPr>
            <a:lvl3pPr marL="3344601" indent="0">
              <a:buNone/>
              <a:defRPr sz="6600" b="1"/>
            </a:lvl3pPr>
            <a:lvl4pPr marL="5016901" indent="0">
              <a:buNone/>
              <a:defRPr sz="5900" b="1"/>
            </a:lvl4pPr>
            <a:lvl5pPr marL="6689202" indent="0">
              <a:buNone/>
              <a:defRPr sz="5900" b="1"/>
            </a:lvl5pPr>
            <a:lvl6pPr marL="8361502" indent="0">
              <a:buNone/>
              <a:defRPr sz="5900" b="1"/>
            </a:lvl6pPr>
            <a:lvl7pPr marL="10033803" indent="0">
              <a:buNone/>
              <a:defRPr sz="5900" b="1"/>
            </a:lvl7pPr>
            <a:lvl8pPr marL="11706103" indent="0">
              <a:buNone/>
              <a:defRPr sz="5900" b="1"/>
            </a:lvl8pPr>
            <a:lvl9pPr marL="13378404" indent="0">
              <a:buNone/>
              <a:defRPr sz="5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73171" y="6681196"/>
            <a:ext cx="16552847" cy="12138320"/>
          </a:xfrm>
        </p:spPr>
        <p:txBody>
          <a:bodyPr/>
          <a:lstStyle>
            <a:lvl1pPr>
              <a:defRPr sz="8800"/>
            </a:lvl1pPr>
            <a:lvl2pPr>
              <a:defRPr sz="7300"/>
            </a:lvl2pPr>
            <a:lvl3pPr>
              <a:defRPr sz="66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030895" y="4715853"/>
            <a:ext cx="16559349" cy="1965343"/>
          </a:xfrm>
        </p:spPr>
        <p:txBody>
          <a:bodyPr anchor="b"/>
          <a:lstStyle>
            <a:lvl1pPr marL="0" indent="0">
              <a:buNone/>
              <a:defRPr sz="8800" b="1"/>
            </a:lvl1pPr>
            <a:lvl2pPr marL="1672300" indent="0">
              <a:buNone/>
              <a:defRPr sz="7300" b="1"/>
            </a:lvl2pPr>
            <a:lvl3pPr marL="3344601" indent="0">
              <a:buNone/>
              <a:defRPr sz="6600" b="1"/>
            </a:lvl3pPr>
            <a:lvl4pPr marL="5016901" indent="0">
              <a:buNone/>
              <a:defRPr sz="5900" b="1"/>
            </a:lvl4pPr>
            <a:lvl5pPr marL="6689202" indent="0">
              <a:buNone/>
              <a:defRPr sz="5900" b="1"/>
            </a:lvl5pPr>
            <a:lvl6pPr marL="8361502" indent="0">
              <a:buNone/>
              <a:defRPr sz="5900" b="1"/>
            </a:lvl6pPr>
            <a:lvl7pPr marL="10033803" indent="0">
              <a:buNone/>
              <a:defRPr sz="5900" b="1"/>
            </a:lvl7pPr>
            <a:lvl8pPr marL="11706103" indent="0">
              <a:buNone/>
              <a:defRPr sz="5900" b="1"/>
            </a:lvl8pPr>
            <a:lvl9pPr marL="13378404" indent="0">
              <a:buNone/>
              <a:defRPr sz="5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030895" y="6681196"/>
            <a:ext cx="16559349" cy="12138320"/>
          </a:xfrm>
        </p:spPr>
        <p:txBody>
          <a:bodyPr/>
          <a:lstStyle>
            <a:lvl1pPr>
              <a:defRPr sz="8800"/>
            </a:lvl1pPr>
            <a:lvl2pPr>
              <a:defRPr sz="7300"/>
            </a:lvl2pPr>
            <a:lvl3pPr>
              <a:defRPr sz="66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6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01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712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3173" y="838807"/>
            <a:ext cx="12325205" cy="3569807"/>
          </a:xfrm>
        </p:spPr>
        <p:txBody>
          <a:bodyPr anchor="b"/>
          <a:lstStyle>
            <a:lvl1pPr algn="l">
              <a:defRPr sz="7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47154" y="838809"/>
            <a:ext cx="20943089" cy="17980709"/>
          </a:xfrm>
        </p:spPr>
        <p:txBody>
          <a:bodyPr/>
          <a:lstStyle>
            <a:lvl1pPr>
              <a:defRPr sz="11700"/>
            </a:lvl1pPr>
            <a:lvl2pPr>
              <a:defRPr sz="10200"/>
            </a:lvl2pPr>
            <a:lvl3pPr>
              <a:defRPr sz="88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73173" y="4408616"/>
            <a:ext cx="12325205" cy="14410902"/>
          </a:xfrm>
        </p:spPr>
        <p:txBody>
          <a:bodyPr/>
          <a:lstStyle>
            <a:lvl1pPr marL="0" indent="0">
              <a:buNone/>
              <a:defRPr sz="5100"/>
            </a:lvl1pPr>
            <a:lvl2pPr marL="1672300" indent="0">
              <a:buNone/>
              <a:defRPr sz="4400"/>
            </a:lvl2pPr>
            <a:lvl3pPr marL="3344601" indent="0">
              <a:buNone/>
              <a:defRPr sz="3700"/>
            </a:lvl3pPr>
            <a:lvl4pPr marL="5016901" indent="0">
              <a:buNone/>
              <a:defRPr sz="3300"/>
            </a:lvl4pPr>
            <a:lvl5pPr marL="6689202" indent="0">
              <a:buNone/>
              <a:defRPr sz="3300"/>
            </a:lvl5pPr>
            <a:lvl6pPr marL="8361502" indent="0">
              <a:buNone/>
              <a:defRPr sz="3300"/>
            </a:lvl6pPr>
            <a:lvl7pPr marL="10033803" indent="0">
              <a:buNone/>
              <a:defRPr sz="3300"/>
            </a:lvl7pPr>
            <a:lvl8pPr marL="11706103" indent="0">
              <a:buNone/>
              <a:defRPr sz="3300"/>
            </a:lvl8pPr>
            <a:lvl9pPr marL="13378404" indent="0">
              <a:buNone/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43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3091" y="14747399"/>
            <a:ext cx="22478048" cy="1741014"/>
          </a:xfrm>
        </p:spPr>
        <p:txBody>
          <a:bodyPr anchor="b"/>
          <a:lstStyle>
            <a:lvl1pPr algn="l">
              <a:defRPr sz="7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343091" y="1882439"/>
            <a:ext cx="22478048" cy="12640628"/>
          </a:xfrm>
        </p:spPr>
        <p:txBody>
          <a:bodyPr/>
          <a:lstStyle>
            <a:lvl1pPr marL="0" indent="0">
              <a:buNone/>
              <a:defRPr sz="11700"/>
            </a:lvl1pPr>
            <a:lvl2pPr marL="1672300" indent="0">
              <a:buNone/>
              <a:defRPr sz="10200"/>
            </a:lvl2pPr>
            <a:lvl3pPr marL="3344601" indent="0">
              <a:buNone/>
              <a:defRPr sz="8800"/>
            </a:lvl3pPr>
            <a:lvl4pPr marL="5016901" indent="0">
              <a:buNone/>
              <a:defRPr sz="7300"/>
            </a:lvl4pPr>
            <a:lvl5pPr marL="6689202" indent="0">
              <a:buNone/>
              <a:defRPr sz="7300"/>
            </a:lvl5pPr>
            <a:lvl6pPr marL="8361502" indent="0">
              <a:buNone/>
              <a:defRPr sz="7300"/>
            </a:lvl6pPr>
            <a:lvl7pPr marL="10033803" indent="0">
              <a:buNone/>
              <a:defRPr sz="7300"/>
            </a:lvl7pPr>
            <a:lvl8pPr marL="11706103" indent="0">
              <a:buNone/>
              <a:defRPr sz="7300"/>
            </a:lvl8pPr>
            <a:lvl9pPr marL="13378404" indent="0">
              <a:buNone/>
              <a:defRPr sz="7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43091" y="16488413"/>
            <a:ext cx="22478048" cy="2472529"/>
          </a:xfrm>
        </p:spPr>
        <p:txBody>
          <a:bodyPr/>
          <a:lstStyle>
            <a:lvl1pPr marL="0" indent="0">
              <a:buNone/>
              <a:defRPr sz="5100"/>
            </a:lvl1pPr>
            <a:lvl2pPr marL="1672300" indent="0">
              <a:buNone/>
              <a:defRPr sz="4400"/>
            </a:lvl2pPr>
            <a:lvl3pPr marL="3344601" indent="0">
              <a:buNone/>
              <a:defRPr sz="3700"/>
            </a:lvl3pPr>
            <a:lvl4pPr marL="5016901" indent="0">
              <a:buNone/>
              <a:defRPr sz="3300"/>
            </a:lvl4pPr>
            <a:lvl5pPr marL="6689202" indent="0">
              <a:buNone/>
              <a:defRPr sz="3300"/>
            </a:lvl5pPr>
            <a:lvl6pPr marL="8361502" indent="0">
              <a:buNone/>
              <a:defRPr sz="3300"/>
            </a:lvl6pPr>
            <a:lvl7pPr marL="10033803" indent="0">
              <a:buNone/>
              <a:defRPr sz="3300"/>
            </a:lvl7pPr>
            <a:lvl8pPr marL="11706103" indent="0">
              <a:buNone/>
              <a:defRPr sz="3300"/>
            </a:lvl8pPr>
            <a:lvl9pPr marL="13378404" indent="0">
              <a:buNone/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50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73171" y="843685"/>
            <a:ext cx="33717072" cy="3511286"/>
          </a:xfrm>
          <a:prstGeom prst="rect">
            <a:avLst/>
          </a:prstGeom>
        </p:spPr>
        <p:txBody>
          <a:bodyPr vert="horz" lIns="334460" tIns="167230" rIns="334460" bIns="16723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3171" y="4915801"/>
            <a:ext cx="33717072" cy="13903717"/>
          </a:xfrm>
          <a:prstGeom prst="rect">
            <a:avLst/>
          </a:prstGeom>
        </p:spPr>
        <p:txBody>
          <a:bodyPr vert="horz" lIns="334460" tIns="167230" rIns="334460" bIns="16723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73171" y="19526650"/>
            <a:ext cx="8741463" cy="1121661"/>
          </a:xfrm>
          <a:prstGeom prst="rect">
            <a:avLst/>
          </a:prstGeom>
        </p:spPr>
        <p:txBody>
          <a:bodyPr vert="horz" lIns="334460" tIns="167230" rIns="334460" bIns="167230" rtlCol="0" anchor="ctr"/>
          <a:lstStyle>
            <a:lvl1pPr algn="l">
              <a:defRPr sz="4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800000" y="19526650"/>
            <a:ext cx="11863414" cy="1121661"/>
          </a:xfrm>
          <a:prstGeom prst="rect">
            <a:avLst/>
          </a:prstGeom>
        </p:spPr>
        <p:txBody>
          <a:bodyPr vert="horz" lIns="334460" tIns="167230" rIns="334460" bIns="167230" rtlCol="0" anchor="ctr"/>
          <a:lstStyle>
            <a:lvl1pPr algn="ctr">
              <a:defRPr sz="4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848779" y="19526650"/>
            <a:ext cx="8741463" cy="1121661"/>
          </a:xfrm>
          <a:prstGeom prst="rect">
            <a:avLst/>
          </a:prstGeom>
        </p:spPr>
        <p:txBody>
          <a:bodyPr vert="horz" lIns="334460" tIns="167230" rIns="334460" bIns="167230" rtlCol="0" anchor="ctr"/>
          <a:lstStyle>
            <a:lvl1pPr algn="r">
              <a:defRPr sz="4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54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672300" rtl="0" eaLnBrk="1" latinLnBrk="0" hangingPunct="1">
        <a:spcBef>
          <a:spcPct val="0"/>
        </a:spcBef>
        <a:buNone/>
        <a:defRPr sz="16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54225" indent="-1254225" algn="l" defTabSz="1672300" rtl="0" eaLnBrk="1" latinLnBrk="0" hangingPunct="1">
        <a:spcBef>
          <a:spcPct val="20000"/>
        </a:spcBef>
        <a:buFont typeface="Arial"/>
        <a:buChar char="•"/>
        <a:defRPr sz="11700" kern="1200">
          <a:solidFill>
            <a:schemeClr val="tx1"/>
          </a:solidFill>
          <a:latin typeface="+mn-lt"/>
          <a:ea typeface="+mn-ea"/>
          <a:cs typeface="+mn-cs"/>
        </a:defRPr>
      </a:lvl1pPr>
      <a:lvl2pPr marL="2717488" indent="-1045188" algn="l" defTabSz="1672300" rtl="0" eaLnBrk="1" latinLnBrk="0" hangingPunct="1">
        <a:spcBef>
          <a:spcPct val="20000"/>
        </a:spcBef>
        <a:buFont typeface="Arial"/>
        <a:buChar char="–"/>
        <a:defRPr sz="10200" kern="1200">
          <a:solidFill>
            <a:schemeClr val="tx1"/>
          </a:solidFill>
          <a:latin typeface="+mn-lt"/>
          <a:ea typeface="+mn-ea"/>
          <a:cs typeface="+mn-cs"/>
        </a:defRPr>
      </a:lvl2pPr>
      <a:lvl3pPr marL="4180751" indent="-836150" algn="l" defTabSz="1672300" rtl="0" eaLnBrk="1" latinLnBrk="0" hangingPunct="1">
        <a:spcBef>
          <a:spcPct val="20000"/>
        </a:spcBef>
        <a:buFont typeface="Arial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5853052" indent="-836150" algn="l" defTabSz="1672300" rtl="0" eaLnBrk="1" latinLnBrk="0" hangingPunct="1">
        <a:spcBef>
          <a:spcPct val="20000"/>
        </a:spcBef>
        <a:buFont typeface="Arial"/>
        <a:buChar char="–"/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525352" indent="-836150" algn="l" defTabSz="1672300" rtl="0" eaLnBrk="1" latinLnBrk="0" hangingPunct="1">
        <a:spcBef>
          <a:spcPct val="20000"/>
        </a:spcBef>
        <a:buFont typeface="Arial"/>
        <a:buChar char="»"/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197652" indent="-836150" algn="l" defTabSz="1672300" rtl="0" eaLnBrk="1" latinLnBrk="0" hangingPunct="1">
        <a:spcBef>
          <a:spcPct val="20000"/>
        </a:spcBef>
        <a:buFont typeface="Arial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0869953" indent="-836150" algn="l" defTabSz="1672300" rtl="0" eaLnBrk="1" latinLnBrk="0" hangingPunct="1">
        <a:spcBef>
          <a:spcPct val="20000"/>
        </a:spcBef>
        <a:buFont typeface="Arial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542253" indent="-836150" algn="l" defTabSz="1672300" rtl="0" eaLnBrk="1" latinLnBrk="0" hangingPunct="1">
        <a:spcBef>
          <a:spcPct val="20000"/>
        </a:spcBef>
        <a:buFont typeface="Arial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214554" indent="-836150" algn="l" defTabSz="1672300" rtl="0" eaLnBrk="1" latinLnBrk="0" hangingPunct="1">
        <a:spcBef>
          <a:spcPct val="20000"/>
        </a:spcBef>
        <a:buFont typeface="Arial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1pPr>
      <a:lvl2pPr marL="1672300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2pPr>
      <a:lvl3pPr marL="3344601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5016901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4pPr>
      <a:lvl5pPr marL="6689202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5pPr>
      <a:lvl6pPr marL="8361502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6pPr>
      <a:lvl7pPr marL="10033803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7pPr>
      <a:lvl8pPr marL="11706103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8pPr>
      <a:lvl9pPr marL="13378404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 Box 142"/>
          <p:cNvSpPr txBox="1">
            <a:spLocks noChangeArrowheads="1"/>
          </p:cNvSpPr>
          <p:nvPr/>
        </p:nvSpPr>
        <p:spPr bwMode="auto">
          <a:xfrm>
            <a:off x="11818834" y="18612850"/>
            <a:ext cx="279677" cy="396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9321" tIns="69659" rIns="139321" bIns="69659">
            <a:spAutoFit/>
          </a:bodyPr>
          <a:lstStyle>
            <a:lvl1pPr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33972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33972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33972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33972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endParaRPr lang="en-US" sz="1600"/>
          </a:p>
        </p:txBody>
      </p:sp>
      <p:sp>
        <p:nvSpPr>
          <p:cNvPr id="4" name="Rectangle 3"/>
          <p:cNvSpPr/>
          <p:nvPr/>
        </p:nvSpPr>
        <p:spPr>
          <a:xfrm>
            <a:off x="119922" y="1645920"/>
            <a:ext cx="37379804" cy="2192631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chemeClr val="tx2"/>
              </a:solidFill>
              <a:latin typeface="+mj-lt"/>
            </a:endParaRPr>
          </a:p>
          <a:p>
            <a:pPr algn="ctr"/>
            <a:r>
              <a:rPr lang="en-US" sz="3600" b="1" dirty="0">
                <a:solidFill>
                  <a:schemeClr val="tx2"/>
                </a:solidFill>
                <a:latin typeface="+mj-lt"/>
              </a:rPr>
              <a:t>TITLE</a:t>
            </a:r>
            <a:endParaRPr lang="mk-MK" sz="3600" dirty="0">
              <a:solidFill>
                <a:schemeClr val="tx2"/>
              </a:solidFill>
              <a:latin typeface="+mj-lt"/>
            </a:endParaRPr>
          </a:p>
          <a:p>
            <a:pPr algn="ctr"/>
            <a:r>
              <a:rPr lang="en-US" sz="3600" b="1" dirty="0">
                <a:solidFill>
                  <a:schemeClr val="tx2"/>
                </a:solidFill>
                <a:latin typeface="+mj-lt"/>
              </a:rPr>
              <a:t>Authors</a:t>
            </a:r>
          </a:p>
          <a:p>
            <a:pPr algn="ctr"/>
            <a:r>
              <a:rPr lang="en-US" sz="3600" b="1" dirty="0">
                <a:solidFill>
                  <a:schemeClr val="tx2"/>
                </a:solidFill>
                <a:latin typeface="+mj-lt"/>
              </a:rPr>
              <a:t>University Clinic of Dermatology</a:t>
            </a:r>
            <a:endParaRPr lang="mk-MK" sz="3600" dirty="0">
              <a:solidFill>
                <a:schemeClr val="tx2"/>
              </a:solidFill>
              <a:latin typeface="+mj-lt"/>
            </a:endParaRPr>
          </a:p>
          <a:p>
            <a:pPr algn="ctr"/>
            <a:r>
              <a:rPr lang="en-US" sz="3600" b="1" dirty="0">
                <a:solidFill>
                  <a:schemeClr val="tx2"/>
                </a:solidFill>
                <a:latin typeface="+mj-lt"/>
              </a:rPr>
              <a:t>Ss Cyril and Methodius University in Skopje, Macedonia </a:t>
            </a:r>
            <a:endParaRPr lang="mk-MK" sz="3600" dirty="0">
              <a:solidFill>
                <a:schemeClr val="tx2"/>
              </a:solidFill>
              <a:latin typeface="+mj-lt"/>
            </a:endParaRPr>
          </a:p>
          <a:p>
            <a:pPr algn="ctr"/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2877" y="3838552"/>
            <a:ext cx="37112297" cy="564206"/>
          </a:xfrm>
          <a:prstGeom prst="rect">
            <a:avLst/>
          </a:prstGeom>
          <a:solidFill>
            <a:srgbClr val="245F9C"/>
          </a:solidFill>
          <a:ln>
            <a:solidFill>
              <a:srgbClr val="4E8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000" b="1" dirty="0"/>
              <a:t> </a:t>
            </a:r>
            <a:r>
              <a:rPr lang="mk-MK" sz="5000" b="1" dirty="0"/>
              <a:t>                                     </a:t>
            </a:r>
            <a:r>
              <a:rPr lang="en-US" sz="5000" b="1" dirty="0"/>
              <a:t>Introduction                                                                           </a:t>
            </a:r>
            <a:r>
              <a:rPr lang="mk-MK" sz="5000" b="1" dirty="0"/>
              <a:t>                                        </a:t>
            </a:r>
            <a:r>
              <a:rPr lang="en-US" sz="5000" b="1" dirty="0"/>
              <a:t>           Results                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7071210" y="4881990"/>
            <a:ext cx="87108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 </a:t>
            </a:r>
            <a:endParaRPr lang="mk-MK" sz="2800" dirty="0"/>
          </a:p>
          <a:p>
            <a:endParaRPr lang="mk-MK" sz="2800" dirty="0"/>
          </a:p>
        </p:txBody>
      </p:sp>
      <p:sp>
        <p:nvSpPr>
          <p:cNvPr id="74" name="Rectangle 73"/>
          <p:cNvSpPr/>
          <p:nvPr/>
        </p:nvSpPr>
        <p:spPr>
          <a:xfrm>
            <a:off x="769839" y="18123829"/>
            <a:ext cx="18997334" cy="25846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1"/>
                </a:solidFill>
              </a:rPr>
              <a:t>  References:</a:t>
            </a:r>
          </a:p>
          <a:p>
            <a:endParaRPr lang="en-US" sz="3200" b="1" dirty="0">
              <a:solidFill>
                <a:schemeClr val="tx1"/>
              </a:solidFill>
            </a:endParaRPr>
          </a:p>
          <a:p>
            <a:endParaRPr lang="en-US" sz="3200" b="1" dirty="0">
              <a:solidFill>
                <a:schemeClr val="tx1"/>
              </a:solidFill>
            </a:endParaRPr>
          </a:p>
          <a:p>
            <a:endParaRPr lang="en-US" sz="3200" b="1" dirty="0">
              <a:solidFill>
                <a:schemeClr val="tx1"/>
              </a:solidFill>
            </a:endParaRPr>
          </a:p>
          <a:p>
            <a:r>
              <a:rPr lang="en-US" sz="3200" b="1" dirty="0">
                <a:solidFill>
                  <a:schemeClr val="tx1"/>
                </a:solidFill>
              </a:rPr>
              <a:t>  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1014770" y="18150724"/>
            <a:ext cx="15873669" cy="25846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</a:rPr>
              <a:t>Corresponding author</a:t>
            </a:r>
          </a:p>
          <a:p>
            <a:endParaRPr lang="en-US" sz="2800" b="1" dirty="0">
              <a:solidFill>
                <a:schemeClr val="tx1"/>
              </a:solidFill>
            </a:endParaRPr>
          </a:p>
          <a:p>
            <a:r>
              <a:rPr lang="en-US" sz="2800" b="1" dirty="0">
                <a:solidFill>
                  <a:schemeClr val="tx1"/>
                </a:solidFill>
              </a:rPr>
              <a:t>E-mail</a:t>
            </a:r>
          </a:p>
          <a:p>
            <a:r>
              <a:rPr lang="en-US" sz="2800" b="1" dirty="0" err="1">
                <a:solidFill>
                  <a:schemeClr val="tx1"/>
                </a:solidFill>
              </a:rPr>
              <a:t>Ketwords</a:t>
            </a:r>
            <a:r>
              <a:rPr lang="en-US" sz="2800" b="1" dirty="0">
                <a:solidFill>
                  <a:schemeClr val="tx1"/>
                </a:solidFill>
              </a:rPr>
              <a:t>: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94959" y="12317595"/>
            <a:ext cx="537061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PICTURE/table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8803600" y="12687890"/>
            <a:ext cx="808484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PICTURE/table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69838" y="4591016"/>
            <a:ext cx="17087856" cy="62204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chemeClr val="tx1"/>
                </a:solidFill>
              </a:rPr>
              <a:t>INTRODUCTION</a:t>
            </a:r>
            <a:r>
              <a:rPr lang="en-US" sz="3600" dirty="0">
                <a:solidFill>
                  <a:schemeClr val="tx1"/>
                </a:solidFill>
              </a:rPr>
              <a:t>: </a:t>
            </a:r>
          </a:p>
          <a:p>
            <a:r>
              <a:rPr lang="en-US" sz="3600" dirty="0" err="1">
                <a:solidFill>
                  <a:schemeClr val="tx1"/>
                </a:solidFill>
              </a:rPr>
              <a:t>Aaaaaaaaaa</a:t>
            </a:r>
            <a:endParaRPr lang="en-US" sz="3600" dirty="0">
              <a:solidFill>
                <a:schemeClr val="tx1"/>
              </a:solidFill>
            </a:endParaRPr>
          </a:p>
          <a:p>
            <a:r>
              <a:rPr lang="en-US" sz="3600" dirty="0" err="1">
                <a:solidFill>
                  <a:schemeClr val="tx1"/>
                </a:solidFill>
              </a:rPr>
              <a:t>Aaaaaa</a:t>
            </a:r>
            <a:endParaRPr lang="en-US" sz="3600" dirty="0">
              <a:solidFill>
                <a:schemeClr val="tx1"/>
              </a:solidFill>
            </a:endParaRPr>
          </a:p>
          <a:p>
            <a:endParaRPr lang="en-US" sz="3600" dirty="0">
              <a:solidFill>
                <a:schemeClr val="tx1"/>
              </a:solidFill>
            </a:endParaRPr>
          </a:p>
          <a:p>
            <a:r>
              <a:rPr lang="en-US" sz="3600" b="1" dirty="0">
                <a:solidFill>
                  <a:schemeClr val="tx1"/>
                </a:solidFill>
              </a:rPr>
              <a:t>AIM</a:t>
            </a:r>
            <a:r>
              <a:rPr lang="en-US" sz="3600" dirty="0">
                <a:solidFill>
                  <a:schemeClr val="tx1"/>
                </a:solidFill>
              </a:rPr>
              <a:t>:</a:t>
            </a:r>
          </a:p>
          <a:p>
            <a:r>
              <a:rPr lang="en-US" sz="3600" b="1" dirty="0">
                <a:solidFill>
                  <a:schemeClr val="tx1"/>
                </a:solidFill>
              </a:rPr>
              <a:t>MATERIAL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b="1" dirty="0">
                <a:solidFill>
                  <a:schemeClr val="tx1"/>
                </a:solidFill>
              </a:rPr>
              <a:t>AND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b="1" dirty="0">
                <a:solidFill>
                  <a:schemeClr val="tx1"/>
                </a:solidFill>
              </a:rPr>
              <a:t>METHODS</a:t>
            </a:r>
          </a:p>
          <a:p>
            <a:endParaRPr lang="en-US" sz="3600" dirty="0">
              <a:solidFill>
                <a:schemeClr val="tx1"/>
              </a:solidFill>
            </a:endParaRPr>
          </a:p>
          <a:p>
            <a:r>
              <a:rPr lang="en-US" sz="3600" dirty="0" err="1">
                <a:solidFill>
                  <a:schemeClr val="tx1"/>
                </a:solidFill>
              </a:rPr>
              <a:t>Aaaaaa</a:t>
            </a:r>
            <a:endParaRPr lang="en-US" sz="3600" dirty="0">
              <a:solidFill>
                <a:schemeClr val="tx1"/>
              </a:solidFill>
            </a:endParaRPr>
          </a:p>
          <a:p>
            <a:r>
              <a:rPr lang="en-US" sz="3600" dirty="0" err="1">
                <a:solidFill>
                  <a:schemeClr val="tx1"/>
                </a:solidFill>
              </a:rPr>
              <a:t>aaaa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75277" y="10983392"/>
            <a:ext cx="37112297" cy="564206"/>
          </a:xfrm>
          <a:prstGeom prst="rect">
            <a:avLst/>
          </a:prstGeom>
          <a:solidFill>
            <a:srgbClr val="245F9C"/>
          </a:solidFill>
          <a:ln>
            <a:solidFill>
              <a:srgbClr val="4E8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000" b="1" dirty="0"/>
              <a:t>                                                                                                                    Discussion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8745201" y="4617910"/>
            <a:ext cx="18010008" cy="60321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>
                <a:solidFill>
                  <a:schemeClr val="tx1"/>
                </a:solidFill>
              </a:rPr>
              <a:t>Aaaaa</a:t>
            </a:r>
            <a:endParaRPr lang="en-US" sz="3600" dirty="0">
              <a:solidFill>
                <a:schemeClr val="tx1"/>
              </a:solidFill>
            </a:endParaRPr>
          </a:p>
          <a:p>
            <a:r>
              <a:rPr lang="en-US" sz="3600" dirty="0" err="1">
                <a:solidFill>
                  <a:schemeClr val="tx1"/>
                </a:solidFill>
              </a:rPr>
              <a:t>Aaa</a:t>
            </a:r>
            <a:endParaRPr lang="en-US" sz="3600" dirty="0">
              <a:solidFill>
                <a:schemeClr val="tx1"/>
              </a:solidFill>
            </a:endParaRPr>
          </a:p>
          <a:p>
            <a:endParaRPr lang="en-US" sz="3600" dirty="0">
              <a:solidFill>
                <a:schemeClr val="tx1"/>
              </a:solidFill>
            </a:endParaRPr>
          </a:p>
          <a:p>
            <a:r>
              <a:rPr lang="en-US" sz="3600" dirty="0">
                <a:solidFill>
                  <a:schemeClr val="tx1"/>
                </a:solidFill>
              </a:rPr>
              <a:t>A</a:t>
            </a:r>
          </a:p>
          <a:p>
            <a:endParaRPr lang="en-US" sz="3600" dirty="0">
              <a:solidFill>
                <a:schemeClr val="tx1"/>
              </a:solidFill>
            </a:endParaRPr>
          </a:p>
          <a:p>
            <a:endParaRPr lang="en-US" sz="3600" dirty="0">
              <a:solidFill>
                <a:schemeClr val="tx1"/>
              </a:solidFill>
            </a:endParaRPr>
          </a:p>
          <a:p>
            <a:r>
              <a:rPr lang="en-US" sz="3600" dirty="0">
                <a:solidFill>
                  <a:schemeClr val="tx1"/>
                </a:solidFill>
              </a:rPr>
              <a:t>A</a:t>
            </a:r>
          </a:p>
          <a:p>
            <a:endParaRPr lang="en-US" sz="3600" dirty="0">
              <a:solidFill>
                <a:schemeClr val="tx1"/>
              </a:solidFill>
            </a:endParaRPr>
          </a:p>
          <a:p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913632" y="11677238"/>
            <a:ext cx="19378979" cy="62314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>
                <a:solidFill>
                  <a:schemeClr val="tx1"/>
                </a:solidFill>
              </a:rPr>
              <a:t>aaa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42944" y="17023976"/>
            <a:ext cx="7379080" cy="88470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Figure legend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9349196" y="17068800"/>
            <a:ext cx="7379080" cy="88470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Figure legend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5A854392-7250-84FA-837D-E8322A623219}"/>
              </a:ext>
            </a:extLst>
          </p:cNvPr>
          <p:cNvSpPr/>
          <p:nvPr/>
        </p:nvSpPr>
        <p:spPr>
          <a:xfrm>
            <a:off x="3716594" y="144729"/>
            <a:ext cx="27203166" cy="1536124"/>
          </a:xfrm>
          <a:prstGeom prst="roundRect">
            <a:avLst/>
          </a:prstGeom>
          <a:solidFill>
            <a:srgbClr val="245F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k-MK" sz="3200" dirty="0">
                <a:solidFill>
                  <a:schemeClr val="bg1"/>
                </a:solidFill>
              </a:rPr>
              <a:t>Втора Годишна Научна Конференција на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mk-MK" sz="3200" dirty="0">
                <a:solidFill>
                  <a:schemeClr val="bg1"/>
                </a:solidFill>
              </a:rPr>
              <a:t> Универзитетската клиника а за дерматологија</a:t>
            </a:r>
          </a:p>
          <a:p>
            <a:pPr algn="ctr"/>
            <a:r>
              <a:rPr lang="mk-MK" sz="3200" dirty="0">
                <a:solidFill>
                  <a:schemeClr val="bg1"/>
                </a:solidFill>
              </a:rPr>
              <a:t>Скопје, 27-28.03.2026</a:t>
            </a:r>
            <a:endParaRPr lang="x-none" sz="3200" dirty="0">
              <a:solidFill>
                <a:schemeClr val="bg1"/>
              </a:solidFill>
            </a:endParaRPr>
          </a:p>
        </p:txBody>
      </p:sp>
      <p:pic>
        <p:nvPicPr>
          <p:cNvPr id="43" name="Picture 42" descr="200px-Kiril.metodij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839" y="23606"/>
            <a:ext cx="1678393" cy="167247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4D3FDCA-92AE-5A6A-C1E6-685BFDB7FB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89573" y="176982"/>
            <a:ext cx="3852521" cy="140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431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74</Words>
  <Application>Microsoft Office PowerPoint</Application>
  <PresentationFormat>Custom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ePB employee</dc:creator>
  <cp:lastModifiedBy>Katerina Damevska</cp:lastModifiedBy>
  <cp:revision>40</cp:revision>
  <dcterms:created xsi:type="dcterms:W3CDTF">2017-08-28T19:07:22Z</dcterms:created>
  <dcterms:modified xsi:type="dcterms:W3CDTF">2026-02-09T06:58:39Z</dcterms:modified>
</cp:coreProperties>
</file>